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0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8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5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1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70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89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69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42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20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7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0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362B-FA47-4EFF-A34E-D57E89258D45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98F5-FA41-4D93-AAD4-C1FD18ABDC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23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94" y="624664"/>
            <a:ext cx="7920000" cy="560150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02828" y="75416"/>
            <a:ext cx="11792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Struktura zaměstnanců NR 2025 (4. běh) a jejich změna oproti SR 2021 - bez EU/FM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49836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Horák Martin Ing.</dc:creator>
  <cp:lastModifiedBy>Obývák</cp:lastModifiedBy>
  <cp:revision>1</cp:revision>
  <dcterms:created xsi:type="dcterms:W3CDTF">2024-09-04T11:46:46Z</dcterms:created>
  <dcterms:modified xsi:type="dcterms:W3CDTF">2024-10-08T20:26:58Z</dcterms:modified>
</cp:coreProperties>
</file>